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presProps" Target="presProps.xml" 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1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 /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3">
            <a:extLst>
              <a:ext uri="{FF2B5EF4-FFF2-40B4-BE49-F238E27FC236}">
                <a16:creationId xmlns:a16="http://schemas.microsoft.com/office/drawing/2014/main" id="{62C49047-B1E3-ED43-8CA4-8AF92D010F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9000" r="-10805"/>
          <a:stretch/>
        </p:blipFill>
        <p:spPr>
          <a:xfrm>
            <a:off x="8665887" y="365665"/>
            <a:ext cx="2846683" cy="1697653"/>
          </a:xfrm>
          <a:prstGeom prst="rect">
            <a:avLst/>
          </a:prstGeom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B7395A2C-F227-D946-A8B1-19270904BD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31" t="6718" r="8947" b="5773"/>
          <a:stretch/>
        </p:blipFill>
        <p:spPr>
          <a:xfrm flipH="1">
            <a:off x="1120589" y="2823369"/>
            <a:ext cx="3396298" cy="203900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8ED0FFC-D687-5544-973B-6F275D5AED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18504" y="3204779"/>
            <a:ext cx="7573496" cy="1276187"/>
          </a:xfrm>
        </p:spPr>
        <p:txBody>
          <a:bodyPr>
            <a:normAutofit fontScale="90000"/>
          </a:bodyPr>
          <a:lstStyle/>
          <a:p>
            <a:r>
              <a:rPr lang="es-ES">
                <a:latin typeface="Modern Love Caps" panose="02000000000000000000" pitchFamily="2" charset="0"/>
                <a:ea typeface="Modern Love Caps" panose="02000000000000000000" pitchFamily="2" charset="0"/>
              </a:rPr>
              <a:t>SELECCIÓN</a:t>
            </a:r>
            <a:br>
              <a:rPr lang="es-ES">
                <a:latin typeface="Modern Love Caps" panose="02000000000000000000" pitchFamily="2" charset="0"/>
                <a:ea typeface="Modern Love Caps" panose="02000000000000000000" pitchFamily="2" charset="0"/>
              </a:rPr>
            </a:br>
            <a:r>
              <a:rPr lang="es-ES">
                <a:latin typeface="Modern Love Caps" panose="02000000000000000000" pitchFamily="2" charset="0"/>
                <a:ea typeface="Modern Love Caps" panose="02000000000000000000" pitchFamily="2" charset="0"/>
              </a:rPr>
              <a:t>   de </a:t>
            </a:r>
            <a:br>
              <a:rPr lang="es-ES">
                <a:latin typeface="Modern Love Caps" panose="02000000000000000000" pitchFamily="2" charset="0"/>
                <a:ea typeface="Modern Love Caps" panose="02000000000000000000" pitchFamily="2" charset="0"/>
              </a:rPr>
            </a:br>
            <a:r>
              <a:rPr lang="es-ES">
                <a:latin typeface="Modern Love Caps" panose="02000000000000000000" pitchFamily="2" charset="0"/>
                <a:ea typeface="Modern Love Caps" panose="02000000000000000000" pitchFamily="2" charset="0"/>
              </a:rPr>
              <a:t>     fotografía</a:t>
            </a:r>
            <a:r>
              <a:rPr lang="es-ES"/>
              <a:t> </a:t>
            </a:r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255269C-FCB8-0F46-98FA-363A03C32566}"/>
              </a:ext>
            </a:extLst>
          </p:cNvPr>
          <p:cNvSpPr txBox="1"/>
          <p:nvPr/>
        </p:nvSpPr>
        <p:spPr>
          <a:xfrm>
            <a:off x="2176065" y="4977535"/>
            <a:ext cx="4500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800">
                <a:latin typeface="Modern Love Caps" pitchFamily="82" charset="0"/>
              </a:rPr>
              <a:t>Isamar Eunice Flandes Montel </a:t>
            </a:r>
            <a:endParaRPr lang="es-MX" sz="2800">
              <a:latin typeface="Modern Love Caps" pitchFamily="8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8E21122-E821-8D4F-BCF3-FEFC8DC441F7}"/>
              </a:ext>
            </a:extLst>
          </p:cNvPr>
          <p:cNvSpPr txBox="1"/>
          <p:nvPr/>
        </p:nvSpPr>
        <p:spPr>
          <a:xfrm>
            <a:off x="2818738" y="5399460"/>
            <a:ext cx="5054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400">
                <a:latin typeface="Modern Love Caps" pitchFamily="82" charset="0"/>
              </a:rPr>
              <a:t>Sección 02 </a:t>
            </a:r>
            <a:endParaRPr lang="es-MX" sz="2400">
              <a:latin typeface="Modern Love Caps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062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38844-72EA-4B41-8F17-5E49F4F6B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459137"/>
            <a:ext cx="8610600" cy="1293028"/>
          </a:xfrm>
        </p:spPr>
        <p:txBody>
          <a:bodyPr anchor="ctr">
            <a:normAutofit/>
          </a:bodyPr>
          <a:lstStyle/>
          <a:p>
            <a:pPr algn="ctr"/>
            <a:r>
              <a:rPr lang="es-ES">
                <a:latin typeface="Modern Love Grunge" panose="02000000000000000000" pitchFamily="2" charset="0"/>
                <a:ea typeface="Modern Love Grunge" panose="02000000000000000000" pitchFamily="2" charset="0"/>
              </a:rPr>
              <a:t>Fotografías sorpresa</a:t>
            </a:r>
            <a:r>
              <a:rPr lang="es-ES"/>
              <a:t> </a:t>
            </a:r>
            <a:endParaRPr lang="es-MX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0769AF2-648F-E34C-A863-0B7673EC9268}"/>
              </a:ext>
            </a:extLst>
          </p:cNvPr>
          <p:cNvSpPr txBox="1"/>
          <p:nvPr/>
        </p:nvSpPr>
        <p:spPr>
          <a:xfrm>
            <a:off x="2536068" y="3429000"/>
            <a:ext cx="7336904" cy="646331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l"/>
            <a:r>
              <a:rPr lang="es-ES" sz="3600">
                <a:latin typeface="Modern Love Grunge" pitchFamily="82" charset="0"/>
                <a:ea typeface="Mistral" panose="02000000000000000000" pitchFamily="2" charset="0"/>
              </a:rPr>
              <a:t>”Los gatos van donde quieran”</a:t>
            </a:r>
            <a:r>
              <a:rPr lang="es-ES" sz="3600"/>
              <a:t> </a:t>
            </a:r>
            <a:endParaRPr lang="es-MX" sz="3600"/>
          </a:p>
        </p:txBody>
      </p:sp>
    </p:spTree>
    <p:extLst>
      <p:ext uri="{BB962C8B-B14F-4D97-AF65-F5344CB8AC3E}">
        <p14:creationId xmlns:p14="http://schemas.microsoft.com/office/powerpoint/2010/main" val="155562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2">
            <a:extLst>
              <a:ext uri="{FF2B5EF4-FFF2-40B4-BE49-F238E27FC236}">
                <a16:creationId xmlns:a16="http://schemas.microsoft.com/office/drawing/2014/main" id="{34B7107B-F409-A14F-8282-AFBD13E5B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059" y="1495352"/>
            <a:ext cx="6964773" cy="522358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BCF9770-18C4-014B-B196-0C48334ACACB}"/>
              </a:ext>
            </a:extLst>
          </p:cNvPr>
          <p:cNvSpPr txBox="1"/>
          <p:nvPr/>
        </p:nvSpPr>
        <p:spPr>
          <a:xfrm>
            <a:off x="2743059" y="295023"/>
            <a:ext cx="7378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>
                <a:solidFill>
                  <a:schemeClr val="accent5">
                    <a:lumMod val="60000"/>
                    <a:lumOff val="40000"/>
                  </a:schemeClr>
                </a:solidFill>
                <a:latin typeface="Forte" panose="03060902040502070203" pitchFamily="66" charset="0"/>
              </a:rPr>
              <a:t>Dormiré aquí sin importar que sea la canasta de la fruta </a:t>
            </a:r>
            <a:endParaRPr lang="es-MX" sz="3600">
              <a:solidFill>
                <a:schemeClr val="accent5">
                  <a:lumMod val="60000"/>
                  <a:lumOff val="40000"/>
                </a:schemeClr>
              </a:solidFill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247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2">
            <a:extLst>
              <a:ext uri="{FF2B5EF4-FFF2-40B4-BE49-F238E27FC236}">
                <a16:creationId xmlns:a16="http://schemas.microsoft.com/office/drawing/2014/main" id="{53DAC6CB-3BB0-EF4E-8744-EDA69DE92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313" y="1250471"/>
            <a:ext cx="7224889" cy="541866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7BFBD16-E706-FB4E-B3B4-4C1E2C2D3019}"/>
              </a:ext>
            </a:extLst>
          </p:cNvPr>
          <p:cNvSpPr txBox="1"/>
          <p:nvPr/>
        </p:nvSpPr>
        <p:spPr>
          <a:xfrm>
            <a:off x="4069267" y="424408"/>
            <a:ext cx="5290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3600">
                <a:solidFill>
                  <a:schemeClr val="accent5">
                    <a:lumMod val="60000"/>
                    <a:lumOff val="40000"/>
                  </a:schemeClr>
                </a:solidFill>
                <a:latin typeface="Forte" panose="03060902040502070203" pitchFamily="66" charset="0"/>
              </a:rPr>
              <a:t>¡Me encantan las cajas! </a:t>
            </a:r>
            <a:endParaRPr lang="es-MX" sz="3600">
              <a:solidFill>
                <a:schemeClr val="accent5">
                  <a:lumMod val="60000"/>
                  <a:lumOff val="40000"/>
                </a:schemeClr>
              </a:solidFill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975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2">
            <a:extLst>
              <a:ext uri="{FF2B5EF4-FFF2-40B4-BE49-F238E27FC236}">
                <a16:creationId xmlns:a16="http://schemas.microsoft.com/office/drawing/2014/main" id="{3C8E3A3C-A853-B04E-AD6C-B20007053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436" y="719666"/>
            <a:ext cx="2605128" cy="541866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B215D05-00F7-8942-ABCC-909E02DC8970}"/>
              </a:ext>
            </a:extLst>
          </p:cNvPr>
          <p:cNvSpPr txBox="1"/>
          <p:nvPr/>
        </p:nvSpPr>
        <p:spPr>
          <a:xfrm>
            <a:off x="493680" y="1521407"/>
            <a:ext cx="4299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3600">
                <a:solidFill>
                  <a:schemeClr val="accent5">
                    <a:lumMod val="60000"/>
                    <a:lumOff val="40000"/>
                  </a:schemeClr>
                </a:solidFill>
                <a:latin typeface="Forte" panose="03060902040502070203" pitchFamily="66" charset="0"/>
              </a:rPr>
              <a:t>¿Qué es ese sonido? </a:t>
            </a:r>
            <a:endParaRPr lang="es-MX" sz="3600">
              <a:solidFill>
                <a:schemeClr val="accent5">
                  <a:lumMod val="60000"/>
                  <a:lumOff val="40000"/>
                </a:schemeClr>
              </a:solidFill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674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2">
            <a:extLst>
              <a:ext uri="{FF2B5EF4-FFF2-40B4-BE49-F238E27FC236}">
                <a16:creationId xmlns:a16="http://schemas.microsoft.com/office/drawing/2014/main" id="{0235A34C-0F23-A84A-9B6A-5C1DD5365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436" y="719666"/>
            <a:ext cx="2605128" cy="541866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9375606-2409-D44D-8A5E-E831FD83E180}"/>
              </a:ext>
            </a:extLst>
          </p:cNvPr>
          <p:cNvSpPr txBox="1"/>
          <p:nvPr/>
        </p:nvSpPr>
        <p:spPr>
          <a:xfrm>
            <a:off x="353870" y="1527246"/>
            <a:ext cx="5302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3600">
                <a:solidFill>
                  <a:schemeClr val="accent5">
                    <a:lumMod val="60000"/>
                    <a:lumOff val="40000"/>
                  </a:schemeClr>
                </a:solidFill>
                <a:latin typeface="Forte" panose="03060902040502070203" pitchFamily="66" charset="0"/>
              </a:rPr>
              <a:t>¿Acaso doy ternura? </a:t>
            </a:r>
            <a:endParaRPr lang="es-MX" sz="3600">
              <a:solidFill>
                <a:schemeClr val="accent5">
                  <a:lumMod val="60000"/>
                  <a:lumOff val="40000"/>
                </a:schemeClr>
              </a:solidFill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704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2">
            <a:extLst>
              <a:ext uri="{FF2B5EF4-FFF2-40B4-BE49-F238E27FC236}">
                <a16:creationId xmlns:a16="http://schemas.microsoft.com/office/drawing/2014/main" id="{263D8984-84B5-1A4C-9719-CBB4D6A2B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907" y="1710503"/>
            <a:ext cx="6646291" cy="498471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44FF0ED-C8DF-4B4C-BBAB-230822F4401F}"/>
              </a:ext>
            </a:extLst>
          </p:cNvPr>
          <p:cNvSpPr txBox="1"/>
          <p:nvPr/>
        </p:nvSpPr>
        <p:spPr>
          <a:xfrm>
            <a:off x="2541729" y="882552"/>
            <a:ext cx="938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3600">
                <a:solidFill>
                  <a:schemeClr val="accent5">
                    <a:lumMod val="60000"/>
                    <a:lumOff val="40000"/>
                  </a:schemeClr>
                </a:solidFill>
                <a:latin typeface="Forte" panose="03060902040502070203" pitchFamily="66" charset="0"/>
              </a:rPr>
              <a:t>Es un buen lugar para apoyar mis patitas </a:t>
            </a:r>
            <a:endParaRPr lang="es-MX" sz="3600">
              <a:solidFill>
                <a:schemeClr val="accent5">
                  <a:lumMod val="60000"/>
                  <a:lumOff val="40000"/>
                </a:schemeClr>
              </a:solidFill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156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2">
            <a:extLst>
              <a:ext uri="{FF2B5EF4-FFF2-40B4-BE49-F238E27FC236}">
                <a16:creationId xmlns:a16="http://schemas.microsoft.com/office/drawing/2014/main" id="{CFFE0E7A-BB43-DB43-B4E6-A32B554C6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1203288"/>
            <a:ext cx="4064000" cy="541866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61752B9-4177-1146-B3B0-88DA455A70C6}"/>
              </a:ext>
            </a:extLst>
          </p:cNvPr>
          <p:cNvSpPr txBox="1"/>
          <p:nvPr/>
        </p:nvSpPr>
        <p:spPr>
          <a:xfrm>
            <a:off x="3662318" y="471592"/>
            <a:ext cx="5443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3600">
                <a:solidFill>
                  <a:schemeClr val="accent5">
                    <a:lumMod val="60000"/>
                    <a:lumOff val="40000"/>
                  </a:schemeClr>
                </a:solidFill>
                <a:latin typeface="Forte" panose="03060902040502070203" pitchFamily="66" charset="0"/>
              </a:rPr>
              <a:t>¿Por qué me miras tanto? </a:t>
            </a:r>
            <a:endParaRPr lang="es-MX" sz="3600">
              <a:solidFill>
                <a:schemeClr val="accent5">
                  <a:lumMod val="60000"/>
                  <a:lumOff val="40000"/>
                </a:schemeClr>
              </a:solidFill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532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2">
            <a:extLst>
              <a:ext uri="{FF2B5EF4-FFF2-40B4-BE49-F238E27FC236}">
                <a16:creationId xmlns:a16="http://schemas.microsoft.com/office/drawing/2014/main" id="{6F2E3A43-D325-9F47-B108-263D20281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1108923"/>
            <a:ext cx="4064000" cy="541866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513D470-07D1-8F49-81F4-DA1954639223}"/>
              </a:ext>
            </a:extLst>
          </p:cNvPr>
          <p:cNvSpPr txBox="1"/>
          <p:nvPr/>
        </p:nvSpPr>
        <p:spPr>
          <a:xfrm>
            <a:off x="4541803" y="462592"/>
            <a:ext cx="37689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3600">
                <a:solidFill>
                  <a:schemeClr val="accent5">
                    <a:lumMod val="60000"/>
                    <a:lumOff val="40000"/>
                  </a:schemeClr>
                </a:solidFill>
                <a:latin typeface="Forte" panose="03060902040502070203" pitchFamily="66" charset="0"/>
              </a:rPr>
              <a:t>La gata del aro </a:t>
            </a:r>
            <a:endParaRPr lang="es-MX" sz="3600">
              <a:solidFill>
                <a:schemeClr val="accent5">
                  <a:lumMod val="60000"/>
                  <a:lumOff val="40000"/>
                </a:schemeClr>
              </a:solidFill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096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2">
            <a:extLst>
              <a:ext uri="{FF2B5EF4-FFF2-40B4-BE49-F238E27FC236}">
                <a16:creationId xmlns:a16="http://schemas.microsoft.com/office/drawing/2014/main" id="{DF37A1C5-A186-4E4C-AA69-18056C655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1238675"/>
            <a:ext cx="4064000" cy="541866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C609071-38E6-BF4D-8DE9-38A24B09F859}"/>
              </a:ext>
            </a:extLst>
          </p:cNvPr>
          <p:cNvSpPr txBox="1"/>
          <p:nvPr/>
        </p:nvSpPr>
        <p:spPr>
          <a:xfrm>
            <a:off x="3365067" y="592344"/>
            <a:ext cx="6183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3600">
                <a:solidFill>
                  <a:schemeClr val="accent5">
                    <a:lumMod val="60000"/>
                    <a:lumOff val="40000"/>
                  </a:schemeClr>
                </a:solidFill>
                <a:latin typeface="Forte" panose="03060902040502070203" pitchFamily="66" charset="0"/>
              </a:rPr>
              <a:t>Quiero ver lo que hay afuera </a:t>
            </a:r>
            <a:endParaRPr lang="es-MX" sz="3600">
              <a:solidFill>
                <a:schemeClr val="accent5">
                  <a:lumMod val="60000"/>
                  <a:lumOff val="40000"/>
                </a:schemeClr>
              </a:solidFill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13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2">
            <a:extLst>
              <a:ext uri="{FF2B5EF4-FFF2-40B4-BE49-F238E27FC236}">
                <a16:creationId xmlns:a16="http://schemas.microsoft.com/office/drawing/2014/main" id="{BFF9E9FD-4AEA-4B43-8F73-91BF0B852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656" y="1058944"/>
            <a:ext cx="4064000" cy="541866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F52D556-5BCE-2B40-9930-B1902B4D51EE}"/>
              </a:ext>
            </a:extLst>
          </p:cNvPr>
          <p:cNvSpPr txBox="1"/>
          <p:nvPr/>
        </p:nvSpPr>
        <p:spPr>
          <a:xfrm>
            <a:off x="4641359" y="412613"/>
            <a:ext cx="406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3600">
                <a:solidFill>
                  <a:schemeClr val="accent5">
                    <a:lumMod val="60000"/>
                    <a:lumOff val="40000"/>
                  </a:schemeClr>
                </a:solidFill>
                <a:latin typeface="Forte" panose="03060902040502070203" pitchFamily="66" charset="0"/>
                <a:ea typeface="Abadi" panose="02000000000000000000" pitchFamily="2" charset="0"/>
              </a:rPr>
              <a:t>¡Quiero salir! </a:t>
            </a:r>
            <a:endParaRPr lang="es-MX" sz="3600">
              <a:solidFill>
                <a:schemeClr val="accent5">
                  <a:lumMod val="60000"/>
                  <a:lumOff val="40000"/>
                </a:schemeClr>
              </a:solidFill>
              <a:latin typeface="Forte" panose="03060902040502070203" pitchFamily="66" charset="0"/>
              <a:ea typeface="Abadi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038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2">
            <a:extLst>
              <a:ext uri="{FF2B5EF4-FFF2-40B4-BE49-F238E27FC236}">
                <a16:creationId xmlns:a16="http://schemas.microsoft.com/office/drawing/2014/main" id="{FFE18841-7F2A-364F-87B1-4E64DC762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543" y="1014558"/>
            <a:ext cx="7224889" cy="541866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FF66501-94F0-7140-84D9-E0319EC94409}"/>
              </a:ext>
            </a:extLst>
          </p:cNvPr>
          <p:cNvSpPr txBox="1"/>
          <p:nvPr/>
        </p:nvSpPr>
        <p:spPr>
          <a:xfrm>
            <a:off x="5431668" y="235679"/>
            <a:ext cx="3656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3600">
                <a:solidFill>
                  <a:schemeClr val="accent5">
                    <a:lumMod val="60000"/>
                    <a:lumOff val="40000"/>
                  </a:schemeClr>
                </a:solidFill>
                <a:latin typeface="Forte" panose="03060902040502070203" pitchFamily="66" charset="0"/>
              </a:rPr>
              <a:t>Hora de relajarse </a:t>
            </a:r>
            <a:endParaRPr lang="es-MX" sz="3600">
              <a:solidFill>
                <a:schemeClr val="accent5">
                  <a:lumMod val="60000"/>
                  <a:lumOff val="40000"/>
                </a:schemeClr>
              </a:solidFill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584721"/>
      </p:ext>
    </p:extLst>
  </p:cSld>
  <p:clrMapOvr>
    <a:masterClrMapping/>
  </p:clrMapOvr>
</p:sld>
</file>

<file path=ppt/theme/theme1.xml><?xml version="1.0" encoding="utf-8"?>
<a:theme xmlns:a="http://schemas.openxmlformats.org/drawingml/2006/main" name="Estela de condensació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12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3" baseType="lpstr">
      <vt:lpstr>Estela de condensación</vt:lpstr>
      <vt:lpstr>SELECCIÓN    de       fotografía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Fotografías sorpresa 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SELECCIÓN </dc:title>
  <dc:creator>Isa Evans Puth</dc:creator>
  <cp:lastModifiedBy>Isa Evans Puth</cp:lastModifiedBy>
  <cp:revision>8</cp:revision>
  <dcterms:created xsi:type="dcterms:W3CDTF">2020-06-14T20:03:32Z</dcterms:created>
  <dcterms:modified xsi:type="dcterms:W3CDTF">2020-06-15T22:50:58Z</dcterms:modified>
</cp:coreProperties>
</file>

<file path=docProps/thumbnail.jpeg>
</file>